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81" r:id="rId4"/>
    <p:sldId id="280" r:id="rId5"/>
    <p:sldId id="257" r:id="rId6"/>
    <p:sldId id="258" r:id="rId7"/>
    <p:sldId id="259" r:id="rId8"/>
    <p:sldId id="271" r:id="rId9"/>
    <p:sldId id="282" r:id="rId10"/>
    <p:sldId id="260" r:id="rId11"/>
    <p:sldId id="261" r:id="rId12"/>
    <p:sldId id="262" r:id="rId13"/>
    <p:sldId id="263" r:id="rId14"/>
    <p:sldId id="270" r:id="rId15"/>
    <p:sldId id="285" r:id="rId16"/>
    <p:sldId id="264" r:id="rId17"/>
    <p:sldId id="265" r:id="rId18"/>
    <p:sldId id="284" r:id="rId19"/>
    <p:sldId id="272" r:id="rId20"/>
    <p:sldId id="274" r:id="rId21"/>
    <p:sldId id="275" r:id="rId22"/>
    <p:sldId id="266" r:id="rId23"/>
    <p:sldId id="277" r:id="rId24"/>
    <p:sldId id="267" r:id="rId25"/>
    <p:sldId id="276" r:id="rId26"/>
    <p:sldId id="283" r:id="rId27"/>
    <p:sldId id="279" r:id="rId28"/>
    <p:sldId id="268" r:id="rId29"/>
    <p:sldId id="26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B4CA-97DB-4E9C-A943-8DB48102737A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2857-A994-404C-B813-7554E87D2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B4CA-97DB-4E9C-A943-8DB48102737A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2857-A994-404C-B813-7554E87D2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B4CA-97DB-4E9C-A943-8DB48102737A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2857-A994-404C-B813-7554E87D2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B4CA-97DB-4E9C-A943-8DB48102737A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2857-A994-404C-B813-7554E87D2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B4CA-97DB-4E9C-A943-8DB48102737A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2857-A994-404C-B813-7554E87D2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B4CA-97DB-4E9C-A943-8DB48102737A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2857-A994-404C-B813-7554E87D2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B4CA-97DB-4E9C-A943-8DB48102737A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2857-A994-404C-B813-7554E87D2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B4CA-97DB-4E9C-A943-8DB48102737A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2857-A994-404C-B813-7554E87D2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B4CA-97DB-4E9C-A943-8DB48102737A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2857-A994-404C-B813-7554E87D2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B4CA-97DB-4E9C-A943-8DB48102737A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2857-A994-404C-B813-7554E87D2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B4CA-97DB-4E9C-A943-8DB48102737A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2857-A994-404C-B813-7554E87D2F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8B4CA-97DB-4E9C-A943-8DB48102737A}" type="datetimeFigureOut">
              <a:rPr lang="en-US" smtClean="0"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82857-A994-404C-B813-7554E87D2F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familychristmasonline.com/stories_other/night_before_christmas/title_big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milychristmasonline.com/stories_other/night_before_christmas/snug_in_beds.jpg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This is the cover of an 1896 printing by McGloughlin Brothers. - Click for bigger photo.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81000"/>
            <a:ext cx="5845478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029200" y="2133600"/>
            <a:ext cx="3505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Away to the window I flew like a flash,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Tore open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shutters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and threw up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sash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7413" name="Picture 5" descr="http://www.ezthemes.com/previews/a/awaytothewind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752600"/>
            <a:ext cx="4737100" cy="35622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676400" y="4876800"/>
            <a:ext cx="4419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The moon on the breast of the new-fallen snow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Gave the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lustre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of mid-day to objects below,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3" descr="moonshine on snow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381000"/>
            <a:ext cx="5715000" cy="42862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209800" y="3886200"/>
            <a:ext cx="5791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When, what to my wondering eyes should appear, 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But a miniature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sleigh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, and eight tiny reindeer,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 descr="Santa-In-Sleig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609600"/>
            <a:ext cx="3886200" cy="29146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362200" y="2209800"/>
            <a:ext cx="5257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With a little old driver, so lively and quick,</a:t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I knew in a moment it must be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St. Nick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More rapid than eagles his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coursers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they came,</a:t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And he whistled, and shouted, and called them by name;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_8rm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3200"/>
            <a:ext cx="3794760" cy="379476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1143000"/>
            <a:ext cx="6248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"Now, Dasher! now, Dancer! now,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Prancer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and Vixen!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On, Comet! on Cupid! on,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Donder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Blitzen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136339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To the top of the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porch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! to the top of the wall!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Now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dash away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! dash away! dash away all!"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As dry leaves that before the wild hurricane fly,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When they meet with an obstacle, mount to the sky,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733800" y="990600"/>
            <a:ext cx="5105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So up to the house-top the coursers they flew,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With the sleigh full of toys, and St. Nicholas too.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4" descr="Santaonroo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381000"/>
            <a:ext cx="3205049" cy="50292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038600" y="1676400"/>
            <a:ext cx="4572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And then, in a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twinkling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, I heard on the roof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The prancing and pawing of each little hoof.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2" descr="santa_on_roof_thumbna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1" y="762000"/>
            <a:ext cx="3276600" cy="412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24400" y="2057400"/>
            <a:ext cx="4038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As I drew in my hand, and was turning around,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Down the chimney </a:t>
            </a:r>
          </a:p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St. Nicholas came with a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bound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sz="2400" dirty="0"/>
          </a:p>
        </p:txBody>
      </p:sp>
      <p:pic>
        <p:nvPicPr>
          <p:cNvPr id="3" name="Picture 2" descr="peddlar_opening_thumbna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09600"/>
            <a:ext cx="3930952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91000" y="1219200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He was dressed all in fur, from his head to his foot,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And his clothes were all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tarnished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with ashes and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soot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bundle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of toys he had flung on his back,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And he looked like a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peddler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just opening his pack.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2770" name="Picture 2" descr="http://www.oldmanchristmas.com/images/Santaonroo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371600"/>
            <a:ext cx="3249313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inter%20Scene_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676400"/>
            <a:ext cx="612202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04800" y="762000"/>
            <a:ext cx="57951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'Twas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The Night Before Christmas, </a:t>
            </a:r>
            <a:endParaRPr lang="en-US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39624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His eyes -- how they twinkled! his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dimples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how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merry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!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His cheeks were like roses, his nose like a cherry!</a:t>
            </a:r>
            <a:endParaRPr lang="en-US" sz="2400" dirty="0"/>
          </a:p>
        </p:txBody>
      </p:sp>
      <p:pic>
        <p:nvPicPr>
          <p:cNvPr id="3" name="Picture 8" descr="http://www.studentdream.com/clipart/holiday/santawink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304800"/>
            <a:ext cx="3847010" cy="3870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4572000"/>
            <a:ext cx="6629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His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droll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little mouth was drawn up like a bow, 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And the beard of his chin was as white as the snow;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en-US" dirty="0"/>
          </a:p>
        </p:txBody>
      </p:sp>
      <p:pic>
        <p:nvPicPr>
          <p:cNvPr id="28674" name="Picture 2" descr="http://3.bp.blogspot.com/_IiFj-XjTKKo/TOCfluDqrGI/AAAAAAAAAU0/2iQaCQ1rhVQ/s1600/IMG_23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57200"/>
            <a:ext cx="4127500" cy="3094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81000" y="1219200"/>
            <a:ext cx="3581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The stump of a pipe he held tight in his teeth,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And the smoke it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encircled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his head like a wreath;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1295400"/>
            <a:ext cx="4495800" cy="3955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33800" y="2136339"/>
            <a:ext cx="5029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He had a broad face and a little round belly,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That shook, when he laughed like a bowlful of jelly.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He was chubby and plump, a right jolly old elf,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And I laughed when I saw him, in spite of myself;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5842" name="Picture 2" descr="http://www.magazineusa.com/images2/originals/cr_cc_SantaSixtythr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95400"/>
            <a:ext cx="3333750" cy="3476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33400" y="3810000"/>
            <a:ext cx="4724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 wink of his eye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and a twist of his head,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Soon gave me to know I had nothing to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dread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5334000"/>
            <a:ext cx="6858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And laying his finger aside of his nose,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Picture 2" descr="santa_pipe_thumbna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381000"/>
            <a:ext cx="3741644" cy="471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48200" y="2286000"/>
            <a:ext cx="2743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And giving a nod, up the chimney he rose; </a:t>
            </a:r>
            <a:endParaRPr lang="en-US" sz="2400" dirty="0"/>
          </a:p>
        </p:txBody>
      </p:sp>
      <p:pic>
        <p:nvPicPr>
          <p:cNvPr id="3" name="Picture 2" descr="santa_exit_thumbna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990600"/>
            <a:ext cx="353241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popularchildrenstories.com/holidaystories/Christmas/0733/St-Nicholas-With-Stocking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381000"/>
            <a:ext cx="4762500" cy="34671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828800" y="4038600"/>
            <a:ext cx="510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He spoke not a word,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but went straight to his work,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And filled all the stockings; then turned with a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jerk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,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876800" y="1371600"/>
            <a:ext cx="2667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He sprang to his sleigh, to his team gave a whistle,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And away they all flew like the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down of a thistle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0" y="4800600"/>
            <a:ext cx="3429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But I heard him exclaim, </a:t>
            </a:r>
            <a:r>
              <a:rPr lang="en-US" sz="2400" b="1" dirty="0"/>
              <a:t>ere</a:t>
            </a:r>
            <a:r>
              <a:rPr lang="en-US" sz="2400" dirty="0"/>
              <a:t> he drove out of sight,</a:t>
            </a:r>
            <a:br>
              <a:rPr lang="en-US" sz="2400" dirty="0"/>
            </a:br>
            <a:r>
              <a:rPr lang="en-US" sz="2400" dirty="0"/>
              <a:t>"Happy Christmas to all, and to all a good-night."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pic>
        <p:nvPicPr>
          <p:cNvPr id="27650" name="Picture 2" descr="santa_flying_reindeer_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0257" y="457200"/>
            <a:ext cx="718236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ttp://www.oldmanchristmas.com/images/stnick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4343400" cy="5791200"/>
          </a:xfrm>
          <a:prstGeom prst="rect">
            <a:avLst/>
          </a:prstGeom>
          <a:noFill/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5257800" y="1905000"/>
            <a:ext cx="33528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when all through the house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Not a creature was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stirring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4.bp.blogspot.com/_HdKIOA65Lp4/StXt5EGssnI/AAAAAAAAA-A/G5PdcXTXCWs/s400/mou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1828800"/>
            <a:ext cx="4114800" cy="30861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276600" y="762000"/>
            <a:ext cx="480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not even a mouse;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lang="en-US" sz="2400" dirty="0"/>
          </a:p>
        </p:txBody>
      </p:sp>
      <p:pic>
        <p:nvPicPr>
          <p:cNvPr id="39942" name="Picture 6" descr="http://4.bp.blogspot.com/_0H6IB5rB-v0/TK2p4fk9J3I/AAAAAAAAARQ/DV_ovxRID98/Not+a+creature+was+stirring....close-u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3352800"/>
            <a:ext cx="2514600" cy="3176337"/>
          </a:xfrm>
          <a:prstGeom prst="rect">
            <a:avLst/>
          </a:prstGeom>
          <a:noFill/>
        </p:spPr>
      </p:pic>
      <p:pic>
        <p:nvPicPr>
          <p:cNvPr id="6" name="Picture 4" descr="http://4.bp.blogspot.com/_dHHJxpWhRKo/TPQ0ZlMEn0I/AAAAAAAAAt0/q8uJLY-vBA4/s1600/For+WEB+ACEO+Mouse+%2526+Tree+Ornament+byLB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2646121" cy="3695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stockings_were_hu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3581400" cy="4498949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962400" y="4191000"/>
            <a:ext cx="4800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The stockings were hung by the chimney with care,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In hopes that St. Nicholas soon would be there;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4338" name="Picture 2" descr="stockings hu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3400" y="533400"/>
            <a:ext cx="4369136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361" name="Picture 1" descr="snug in their be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3962400"/>
            <a:ext cx="6279662" cy="2647641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505200" y="1143000"/>
            <a:ext cx="5029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The children were nestled all snug in their beds, 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While visions of sugar-plums danced in their heads;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365" name="Picture 5" descr="Click for bigger pictur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228600"/>
            <a:ext cx="278413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Mom in her kerchie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80999"/>
            <a:ext cx="4495800" cy="457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828800" y="5029200"/>
            <a:ext cx="5181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And mamma in her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'kerchief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, and I in my cap,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Had just settled down for a long winter's nap,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19600" y="2286000"/>
            <a:ext cx="4267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When out on the lawn there arose such a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clatter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</a:b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Picture 2" descr="sleigh_n_reindeer_thumbna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85800"/>
            <a:ext cx="4054475" cy="510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15000" y="1752600"/>
            <a:ext cx="32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I sprang from the bed to see what was the matter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Picture 3" descr="http://www.oldmanchristmas.com/images/twasthenightbeforechristm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066800"/>
            <a:ext cx="4346447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234</Words>
  <Application>Microsoft Office PowerPoint</Application>
  <PresentationFormat>On-screen Show (4:3)</PresentationFormat>
  <Paragraphs>42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Lorette Mann-Dale</dc:creator>
  <cp:lastModifiedBy>Lorette Mann-Dale</cp:lastModifiedBy>
  <cp:revision>4</cp:revision>
  <dcterms:created xsi:type="dcterms:W3CDTF">2010-12-16T16:05:16Z</dcterms:created>
  <dcterms:modified xsi:type="dcterms:W3CDTF">2010-12-16T19:25:15Z</dcterms:modified>
</cp:coreProperties>
</file>